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9" r:id="rId15"/>
    <p:sldId id="261" r:id="rId16"/>
    <p:sldId id="264" r:id="rId17"/>
    <p:sldId id="324" r:id="rId18"/>
    <p:sldId id="259" r:id="rId19"/>
    <p:sldId id="275" r:id="rId20"/>
    <p:sldId id="289" r:id="rId21"/>
    <p:sldId id="266" r:id="rId22"/>
    <p:sldId id="265" r:id="rId23"/>
    <p:sldId id="295" r:id="rId24"/>
    <p:sldId id="273" r:id="rId25"/>
    <p:sldId id="272" r:id="rId26"/>
    <p:sldId id="276" r:id="rId27"/>
    <p:sldId id="315" r:id="rId28"/>
    <p:sldId id="313" r:id="rId29"/>
    <p:sldId id="312" r:id="rId30"/>
    <p:sldId id="314" r:id="rId31"/>
    <p:sldId id="325" r:id="rId32"/>
    <p:sldId id="327" r:id="rId33"/>
    <p:sldId id="326" r:id="rId34"/>
    <p:sldId id="328" r:id="rId35"/>
    <p:sldId id="297" r:id="rId36"/>
    <p:sldId id="296" r:id="rId37"/>
    <p:sldId id="298" r:id="rId38"/>
    <p:sldId id="301" r:id="rId39"/>
    <p:sldId id="299" r:id="rId40"/>
    <p:sldId id="300" r:id="rId41"/>
    <p:sldId id="283" r:id="rId42"/>
    <p:sldId id="28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0" autoAdjust="0"/>
    <p:restoredTop sz="87811" autoAdjust="0"/>
  </p:normalViewPr>
  <p:slideViewPr>
    <p:cSldViewPr>
      <p:cViewPr varScale="1">
        <p:scale>
          <a:sx n="99" d="100"/>
          <a:sy n="99" d="100"/>
        </p:scale>
        <p:origin x="-11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776512"/>
        <c:axId val="73790592"/>
      </c:barChart>
      <c:catAx>
        <c:axId val="7377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3790592"/>
        <c:crosses val="autoZero"/>
        <c:auto val="1"/>
        <c:lblAlgn val="ctr"/>
        <c:lblOffset val="100"/>
        <c:noMultiLvlLbl val="0"/>
      </c:catAx>
      <c:valAx>
        <c:axId val="73790592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3776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2880"/>
        <c:axId val="77657216"/>
      </c:lineChart>
      <c:catAx>
        <c:axId val="7524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657216"/>
        <c:crosses val="autoZero"/>
        <c:auto val="1"/>
        <c:lblAlgn val="ctr"/>
        <c:lblOffset val="100"/>
        <c:noMultiLvlLbl val="0"/>
      </c:catAx>
      <c:valAx>
        <c:axId val="77657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5242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88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gif"/><Relationship Id="rId1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 smtClean="0"/>
              <a:t>Lösungsansatz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hsr\se2p_svn.elmermx.ch\doc\09_Praesentationen\logos\andro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59" y="2719323"/>
            <a:ext cx="1851173" cy="18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446944" y="152323"/>
            <a:ext cx="653996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Tools</a:t>
            </a:r>
            <a:endParaRPr lang="de-CH" dirty="0"/>
          </a:p>
        </p:txBody>
      </p:sp>
      <p:pic>
        <p:nvPicPr>
          <p:cNvPr id="13317" name="Picture 5" descr="E:\hsr\se2p_svn.elmermx.ch\doc\09_Praesentationen\logos\eclip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42" y="2800358"/>
            <a:ext cx="700552" cy="7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E:\hsr\se2p_svn.elmermx.ch\doc\09_Praesentationen\logos\jav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35" y="3572890"/>
            <a:ext cx="852439" cy="85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E:\hsr\se2p_svn.elmermx.ch\doc\09_Praesentationen\logos\offic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90127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hsr\se2p_svn.elmermx.ch\doc\09_Praesentationen\logos\apach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8" b="22981"/>
          <a:stretch/>
        </p:blipFill>
        <p:spPr bwMode="auto">
          <a:xfrm>
            <a:off x="7340196" y="1628941"/>
            <a:ext cx="1661216" cy="7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E:\hsr\se2p_svn.elmermx.ch\doc\09_Praesentationen\logos\netbean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89" y="198223"/>
            <a:ext cx="604039" cy="6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E:\hsr\se2p_svn.elmermx.ch\doc\09_Praesentationen\logos\passeng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60" y="1072899"/>
            <a:ext cx="1341639" cy="46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E:\hsr\se2p_svn.elmermx.ch\doc\09_Praesentationen\logos\rub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45" y="125989"/>
            <a:ext cx="696450" cy="7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E:\hsr\se2p_svn.elmermx.ch\doc\09_Praesentationen\logos\skyp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2" b="26618"/>
          <a:stretch/>
        </p:blipFill>
        <p:spPr bwMode="auto">
          <a:xfrm>
            <a:off x="2332938" y="3667071"/>
            <a:ext cx="1120315" cy="5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E:\hsr\se2p_svn.elmermx.ch\doc\09_Praesentationen\logos\enterprise-architect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2" y="1874447"/>
            <a:ext cx="3208976" cy="87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E:\hsr\se2p_svn.elmermx.ch\doc\09_Praesentationen\logos\rails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t="4490" r="5895" b="4537"/>
          <a:stretch/>
        </p:blipFill>
        <p:spPr bwMode="auto">
          <a:xfrm>
            <a:off x="6054600" y="98524"/>
            <a:ext cx="1232034" cy="15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E:\hsr\se2p_svn.elmermx.ch\doc\09_Praesentationen\logos\redmin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3" y="3812561"/>
            <a:ext cx="1616074" cy="16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E:\hsr\se2p_svn.elmermx.ch\doc\09_Praesentationen\logos\subversion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24" y="4425329"/>
            <a:ext cx="1389944" cy="119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hsr\se2p_svn.elmermx.ch\doc\09_Praesentationen\logos\crap4j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83"/>
          <a:stretch/>
        </p:blipFill>
        <p:spPr bwMode="auto">
          <a:xfrm>
            <a:off x="7247649" y="5985739"/>
            <a:ext cx="1475544" cy="6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E:\hsr\se2p_svn.elmermx.ch\doc\09_Praesentationen\logos\object-aid.gi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19" y="5364387"/>
            <a:ext cx="1726609" cy="4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E:\hsr\se2p_svn.elmermx.ch\doc\09_Praesentationen\logos\structure101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25816" r="19405" b="25816"/>
          <a:stretch/>
        </p:blipFill>
        <p:spPr bwMode="auto">
          <a:xfrm>
            <a:off x="6042587" y="6019396"/>
            <a:ext cx="1028504" cy="6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71688" y="5209816"/>
            <a:ext cx="24465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State </a:t>
            </a: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Of</a:t>
            </a:r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 Flow</a:t>
            </a:r>
            <a:b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</a:b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Metrics</a:t>
            </a:r>
            <a:endParaRPr lang="de-DE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030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sz="3000" dirty="0" smtClean="0"/>
              <a:t>Einführung</a:t>
            </a:r>
            <a:endParaRPr lang="de-CH" sz="3000" dirty="0" smtClean="0"/>
          </a:p>
          <a:p>
            <a:r>
              <a:rPr lang="de-CH" sz="3000" dirty="0" smtClean="0"/>
              <a:t>Ziele</a:t>
            </a:r>
          </a:p>
          <a:p>
            <a:r>
              <a:rPr lang="de-CH" sz="3000" dirty="0" smtClean="0"/>
              <a:t>Tools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r>
              <a:rPr lang="de-CH" sz="3000" dirty="0" smtClean="0"/>
              <a:t>Projektumfang</a:t>
            </a:r>
            <a:endParaRPr lang="de-CH" sz="3000" dirty="0" smtClean="0"/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  <a:p>
            <a:r>
              <a:rPr lang="de-CH" sz="3000" dirty="0" smtClean="0"/>
              <a:t>Zusammenfassung</a:t>
            </a:r>
            <a:endParaRPr lang="de-CH" sz="3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Anzahl </a:t>
            </a:r>
            <a:r>
              <a:rPr lang="de-CH" dirty="0" smtClean="0"/>
              <a:t>Dokumente</a:t>
            </a:r>
          </a:p>
          <a:p>
            <a:pPr lvl="1"/>
            <a:r>
              <a:rPr lang="de-CH" dirty="0" smtClean="0"/>
              <a:t>Total: 253</a:t>
            </a:r>
          </a:p>
          <a:p>
            <a:pPr lvl="1"/>
            <a:r>
              <a:rPr lang="de-CH" dirty="0" smtClean="0"/>
              <a:t>Davon Word: 67</a:t>
            </a:r>
            <a:endParaRPr lang="de-CH" dirty="0"/>
          </a:p>
          <a:p>
            <a:r>
              <a:rPr lang="de-CH" dirty="0" smtClean="0"/>
              <a:t>Anzahl Word Seiten: 370</a:t>
            </a:r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</a:t>
            </a:r>
            <a:r>
              <a:rPr lang="de-CH" dirty="0" smtClean="0"/>
              <a:t>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  <a:endParaRPr lang="de-CH" sz="1400" dirty="0"/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/>
          </a:p>
          <a:p>
            <a:r>
              <a:rPr lang="de-CH" sz="1400" dirty="0"/>
              <a:t>  * sqlite3 (1.3.3</a:t>
            </a:r>
            <a:r>
              <a:rPr lang="de-CH" sz="1400" dirty="0" smtClean="0"/>
              <a:t>)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Server monitoring / debugging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645</Words>
  <Application>Microsoft Office PowerPoint</Application>
  <PresentationFormat>Bildschirmpräsentation (4:3)</PresentationFormat>
  <Paragraphs>366</Paragraphs>
  <Slides>42</Slides>
  <Notes>41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Lösungsansatz</vt:lpstr>
      <vt:lpstr>Ziele</vt:lpstr>
      <vt:lpstr>Tools</vt:lpstr>
      <vt:lpstr>Architektur Übersicht</vt:lpstr>
      <vt:lpstr>Tiers</vt:lpstr>
      <vt:lpstr>Realisierte Funktionen Client</vt:lpstr>
      <vt:lpstr>Realisierte Funktionen Server</vt:lpstr>
      <vt:lpstr>Domainmodel </vt:lpstr>
      <vt:lpstr>Design Model Server</vt:lpstr>
      <vt:lpstr>Design Model Client</vt:lpstr>
      <vt:lpstr>Layers / Packages</vt:lpstr>
      <vt:lpstr>Layers / Packages</vt:lpstr>
      <vt:lpstr>PowerPoint-Präsentation</vt:lpstr>
      <vt:lpstr>Live Demo</vt:lpstr>
      <vt:lpstr>Projektumfang</vt:lpstr>
      <vt:lpstr>Projektumfang Server</vt:lpstr>
      <vt:lpstr>Projektumfang Server - Libraries</vt:lpstr>
      <vt:lpstr>Projektumfang Server - Codestatistik</vt:lpstr>
      <vt:lpstr>Projektumfang Client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506</cp:revision>
  <dcterms:created xsi:type="dcterms:W3CDTF">2011-04-12T13:11:17Z</dcterms:created>
  <dcterms:modified xsi:type="dcterms:W3CDTF">2011-05-31T20:15:42Z</dcterms:modified>
</cp:coreProperties>
</file>